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2" Type="http://schemas.openxmlformats.org/officeDocument/2006/relationships/hyperlink" Target="https://forms.office.com/r/tXADN7Nz98"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1.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24" Type="http://schemas.openxmlformats.org/officeDocument/2006/relationships/audio" Target="../media/media60.m4a"/><Relationship Id="rId32" Type="http://schemas.openxmlformats.org/officeDocument/2006/relationships/audio" Target="../media/media64.m4a"/><Relationship Id="rId37" Type="http://schemas.microsoft.com/office/2007/relationships/media" Target="../media/media67.m4a"/><Relationship Id="rId40" Type="http://schemas.openxmlformats.org/officeDocument/2006/relationships/audio" Target="../media/media68.m4a"/><Relationship Id="rId45" Type="http://schemas.microsoft.com/office/2007/relationships/media" Target="../media/media71.m4a"/><Relationship Id="rId53" Type="http://schemas.microsoft.com/office/2007/relationships/media" Target="../media/media75.m4a"/><Relationship Id="rId58" Type="http://schemas.openxmlformats.org/officeDocument/2006/relationships/audio" Target="../media/media77.m4a"/><Relationship Id="rId66" Type="http://schemas.openxmlformats.org/officeDocument/2006/relationships/audio" Target="../media/media81.m4a"/><Relationship Id="rId74" Type="http://schemas.openxmlformats.org/officeDocument/2006/relationships/image" Target="../media/image22.png"/><Relationship Id="rId5" Type="http://schemas.microsoft.com/office/2007/relationships/media" Target="../media/media51.m4a"/><Relationship Id="rId61" Type="http://schemas.microsoft.com/office/2007/relationships/media" Target="../media/media79.m4a"/><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3.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openxmlformats.org/officeDocument/2006/relationships/slideLayout" Target="../slideLayouts/slideLayout7.xml"/><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089415-565F-4966-AC13-E1F83F170336}"/>
              </a:ext>
            </a:extLst>
          </p:cNvPr>
          <p:cNvSpPr/>
          <p:nvPr/>
        </p:nvSpPr>
        <p:spPr>
          <a:xfrm>
            <a:off x="2350575" y="2882384"/>
            <a:ext cx="7844776" cy="646331"/>
          </a:xfrm>
          <a:prstGeom prst="rect">
            <a:avLst/>
          </a:prstGeom>
        </p:spPr>
        <p:txBody>
          <a:bodyPr wrap="none">
            <a:spAutoFit/>
          </a:bodyPr>
          <a:lstStyle/>
          <a:p>
            <a:r>
              <a:rPr lang="en-US" sz="3600" dirty="0">
                <a:hlinkClick r:id="rId2"/>
              </a:rPr>
              <a:t>https://forms.office.com/r/tXADN7Nz98</a:t>
            </a:r>
            <a:r>
              <a:rPr lang="en-US" sz="3600" dirty="0"/>
              <a:t> </a:t>
            </a:r>
          </a:p>
        </p:txBody>
      </p:sp>
      <p:sp>
        <p:nvSpPr>
          <p:cNvPr id="4" name="Rectangle: Rounded Corners 3">
            <a:extLst>
              <a:ext uri="{FF2B5EF4-FFF2-40B4-BE49-F238E27FC236}">
                <a16:creationId xmlns:a16="http://schemas.microsoft.com/office/drawing/2014/main" id="{491E66E2-274A-4BA2-955F-BD5964DD828E}"/>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Test yourself</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098331" y="6603601"/>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814" y="6565318"/>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27725" y="4511883"/>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7051142" y="4466832"/>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6002930" y="4490803"/>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924819" y="662622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844054" y="4445923"/>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853663" y="6565318"/>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358900" y="6523295"/>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13236" y="4464606"/>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44611" y="4445923"/>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949382" y="4723636"/>
            <a:ext cx="8619727" cy="1740737"/>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38287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8942" y="38361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767439" y="6229785"/>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760637" y="6064545"/>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879182" y="607315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744239" y="3822975"/>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43267" y="2739917"/>
            <a:ext cx="690787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the button</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7421" y="3193717"/>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886246" y="386524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983606" y="387542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13092" y="3909986"/>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32475" y="3890356"/>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22188" y="6650635"/>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877723" y="6080286"/>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79724" y="612619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7923012" y="60902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8834241" y="612325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1140565" y="3243262"/>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2077048" y="3225800"/>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3006574" y="3208337"/>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902987" y="3233568"/>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833692" y="32491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690185" y="32829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694949" y="3251813"/>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622352" y="3231345"/>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600020" y="322436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532848" y="322436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519546" y="3234520"/>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446949" y="3243262"/>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1150302" y="41360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2027326" y="42313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906639" y="41360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924535" y="4205562"/>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772257" y="4205562"/>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693008" y="4218875"/>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737891" y="4205562"/>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593762" y="4159524"/>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582871" y="4205562"/>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493999" y="4211170"/>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510820" y="4218875"/>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446949" y="4244614"/>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1123102" y="6016625"/>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2044316" y="6002951"/>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965530" y="6019154"/>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924535" y="5945166"/>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883540" y="6000749"/>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730548" y="6000749"/>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694949" y="6016625"/>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622011" y="595409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600020" y="595409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578029" y="5962769"/>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504420" y="6024868"/>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446949" y="6001976"/>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96962" y="6500910"/>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590150"/>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2"/>
            <p:extLst>
              <p:ext uri="{DAA4B4D4-6D71-4841-9C94-3DE7FCFB9230}">
                <p14:media xmlns:p14="http://schemas.microsoft.com/office/powerpoint/2010/main" r:embed="rId1"/>
              </p:ext>
            </p:extLst>
          </p:nvPr>
        </p:nvPicPr>
        <p:blipFill>
          <a:blip r:embed="rId14">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4"/>
            <p:extLst>
              <p:ext uri="{DAA4B4D4-6D71-4841-9C94-3DE7FCFB9230}">
                <p14:media xmlns:p14="http://schemas.microsoft.com/office/powerpoint/2010/main" r:embed="rId3"/>
              </p:ext>
            </p:extLst>
          </p:nvPr>
        </p:nvPicPr>
        <p:blipFill>
          <a:blip r:embed="rId14">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6"/>
            <p:extLst>
              <p:ext uri="{DAA4B4D4-6D71-4841-9C94-3DE7FCFB9230}">
                <p14:media xmlns:p14="http://schemas.microsoft.com/office/powerpoint/2010/main" r:embed="rId5"/>
              </p:ext>
            </p:extLst>
          </p:nvPr>
        </p:nvPicPr>
        <p:blipFill>
          <a:blip r:embed="rId14">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8"/>
            <p:extLst>
              <p:ext uri="{DAA4B4D4-6D71-4841-9C94-3DE7FCFB9230}">
                <p14:media xmlns:p14="http://schemas.microsoft.com/office/powerpoint/2010/main" r:embed="rId7"/>
              </p:ext>
            </p:extLst>
          </p:nvPr>
        </p:nvPicPr>
        <p:blipFill>
          <a:blip r:embed="rId14">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0"/>
            <p:extLst>
              <p:ext uri="{DAA4B4D4-6D71-4841-9C94-3DE7FCFB9230}">
                <p14:media xmlns:p14="http://schemas.microsoft.com/office/powerpoint/2010/main" r:embed="rId9"/>
              </p:ext>
            </p:extLst>
          </p:nvPr>
        </p:nvPicPr>
        <p:blipFill>
          <a:blip r:embed="rId14">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2"/>
            <p:extLst>
              <p:ext uri="{DAA4B4D4-6D71-4841-9C94-3DE7FCFB9230}">
                <p14:media xmlns:p14="http://schemas.microsoft.com/office/powerpoint/2010/main" r:embed="rId11"/>
              </p:ext>
            </p:extLst>
          </p:nvPr>
        </p:nvPicPr>
        <p:blipFill>
          <a:blip r:embed="rId14">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8"/>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4"/>
                </p:tgtEl>
              </p:cMediaNode>
            </p:audio>
            <p:audio>
              <p:cMediaNode vol="80000">
                <p:cTn id="6" fill="hold" display="0">
                  <p:stCondLst>
                    <p:cond delay="indefinite"/>
                  </p:stCondLst>
                  <p:endCondLst>
                    <p:cond evt="onStopAudio" delay="0">
                      <p:tgtEl>
                        <p:sldTgt/>
                      </p:tgtEl>
                    </p:cond>
                  </p:endCondLst>
                </p:cTn>
                <p:tgtEl>
                  <p:spTgt spid="15"/>
                </p:tgtEl>
              </p:cMediaNode>
            </p:audio>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954</Words>
  <Application>Microsoft Office PowerPoint</Application>
  <PresentationFormat>Widescreen</PresentationFormat>
  <Paragraphs>134</Paragraphs>
  <Slides>18</Slides>
  <Notes>0</Notes>
  <HiddenSlides>0</HiddenSlides>
  <MMClips>106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4</cp:revision>
  <dcterms:created xsi:type="dcterms:W3CDTF">2021-12-02T02:36:10Z</dcterms:created>
  <dcterms:modified xsi:type="dcterms:W3CDTF">2021-12-02T03:22:45Z</dcterms:modified>
</cp:coreProperties>
</file>